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4"/>
  </p:notesMasterIdLst>
  <p:handoutMasterIdLst>
    <p:handoutMasterId r:id="rId5"/>
  </p:handoutMasterIdLst>
  <p:sldIdLst>
    <p:sldId id="258" r:id="rId3"/>
  </p:sldIdLst>
  <p:sldSz cx="30275213" cy="42803763"/>
  <p:notesSz cx="6858000" cy="9144000"/>
  <p:defaultTextStyle>
    <a:defPPr>
      <a:defRPr lang="en-US"/>
    </a:defPPr>
    <a:lvl1pPr algn="l" defTabSz="4143227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2070849" indent="-1630047" algn="l" defTabSz="4143227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4143227" indent="-3261624" algn="l" defTabSz="4143227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6215606" indent="-4893202" algn="l" defTabSz="4143227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8287984" indent="-6524779" algn="l" defTabSz="4143227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04007" algn="l" defTabSz="881603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644808" algn="l" defTabSz="881603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085609" algn="l" defTabSz="881603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526410" algn="l" defTabSz="881603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" lastIdx="2" clrIdx="0"/>
  <p:cmAuthor id="1" name="PosterPresentations.com - 510.649.3001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2"/>
    <a:srgbClr val="FFFFDB"/>
    <a:srgbClr val="D5DFF3"/>
    <a:srgbClr val="D5E6F3"/>
    <a:srgbClr val="FF00FF"/>
    <a:srgbClr val="800040"/>
    <a:srgbClr val="CFDAF3"/>
    <a:srgbClr val="1400C6"/>
    <a:srgbClr val="3333CC"/>
    <a:srgbClr val="FFF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698" autoAdjust="0"/>
    <p:restoredTop sz="98901" autoAdjust="0"/>
  </p:normalViewPr>
  <p:slideViewPr>
    <p:cSldViewPr snapToGrid="0" snapToObjects="1">
      <p:cViewPr>
        <p:scale>
          <a:sx n="45" d="100"/>
          <a:sy n="45" d="100"/>
        </p:scale>
        <p:origin x="304" y="-96"/>
      </p:cViewPr>
      <p:guideLst>
        <p:guide orient="horz" pos="4316"/>
        <p:guide orient="horz" pos="2183"/>
        <p:guide orient="horz" pos="26214"/>
        <p:guide orient="horz"/>
        <p:guide pos="401"/>
        <p:guide pos="186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73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5CA9B3-7A3E-4CA4-8EFD-4B9B3B5B1EF0}" type="datetimeFigureOut">
              <a:rPr lang="en-US"/>
              <a:pPr>
                <a:defRPr/>
              </a:pPr>
              <a:t>12/9/15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880FB9-2317-46D9-A09B-E7D735C2B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36423-8603-4976-BCA5-860509B074DF}" type="datetimeFigureOut">
              <a:rPr lang="en-US"/>
              <a:pPr>
                <a:defRPr/>
              </a:pPr>
              <a:t>12/9/15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92B36B-14F7-41C3-98AC-43F005CBA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98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43227" rtl="0" eaLnBrk="0" fontAlgn="base" hangingPunct="0">
      <a:spcBef>
        <a:spcPct val="30000"/>
      </a:spcBef>
      <a:spcAft>
        <a:spcPct val="0"/>
      </a:spcAft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2070849" algn="l" defTabSz="4143227" rtl="0" eaLnBrk="0" fontAlgn="base" hangingPunct="0">
      <a:spcBef>
        <a:spcPct val="30000"/>
      </a:spcBef>
      <a:spcAft>
        <a:spcPct val="0"/>
      </a:spcAft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4143227" algn="l" defTabSz="4143227" rtl="0" eaLnBrk="0" fontAlgn="base" hangingPunct="0">
      <a:spcBef>
        <a:spcPct val="30000"/>
      </a:spcBef>
      <a:spcAft>
        <a:spcPct val="0"/>
      </a:spcAft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6215606" algn="l" defTabSz="4143227" rtl="0" eaLnBrk="0" fontAlgn="base" hangingPunct="0">
      <a:spcBef>
        <a:spcPct val="30000"/>
      </a:spcBef>
      <a:spcAft>
        <a:spcPct val="0"/>
      </a:spcAft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8287984" algn="l" defTabSz="4143227" rtl="0" eaLnBrk="0" fontAlgn="base" hangingPunct="0">
      <a:spcBef>
        <a:spcPct val="30000"/>
      </a:spcBef>
      <a:spcAft>
        <a:spcPct val="0"/>
      </a:spcAft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10360589" algn="l" defTabSz="4144237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12432709" algn="l" defTabSz="4144237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14504825" algn="l" defTabSz="4144237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6576943" algn="l" defTabSz="4144237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17738" y="685800"/>
            <a:ext cx="24225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42984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297363" fontAlgn="base">
              <a:spcBef>
                <a:spcPct val="0"/>
              </a:spcBef>
              <a:spcAft>
                <a:spcPct val="0"/>
              </a:spcAft>
              <a:defRPr/>
            </a:pPr>
            <a:fld id="{0726EEB8-43CD-4CA1-B1D0-42A652510608}" type="slidenum">
              <a:rPr lang="en-US"/>
              <a:pPr defTabSz="429736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693" y="7585965"/>
            <a:ext cx="14299153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6216" y="6867599"/>
            <a:ext cx="14287866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30737" y="1486242"/>
            <a:ext cx="3048548" cy="3269732"/>
          </a:xfrm>
          <a:prstGeom prst="rect">
            <a:avLst/>
          </a:prstGeom>
        </p:spPr>
        <p:txBody>
          <a:bodyPr lIns="86339" tIns="43168" rIns="86339" bIns="43168" anchor="ctr"/>
          <a:lstStyle>
            <a:lvl1pPr algn="ctr">
              <a:buNone/>
              <a:defRPr sz="4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6541007" y="1486242"/>
            <a:ext cx="3048548" cy="3269732"/>
          </a:xfrm>
          <a:prstGeom prst="rect">
            <a:avLst/>
          </a:prstGeom>
        </p:spPr>
        <p:txBody>
          <a:bodyPr lIns="86339" tIns="43168" rIns="86339" bIns="43168" anchor="ctr"/>
          <a:lstStyle>
            <a:lvl1pPr algn="ctr">
              <a:buNone/>
              <a:defRPr sz="4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6216" y="18501081"/>
            <a:ext cx="1429135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15353329" y="6867599"/>
            <a:ext cx="14287683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5353329" y="7585965"/>
            <a:ext cx="14287683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>
                <a:solidFill>
                  <a:srgbClr val="000000"/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5353331" y="18523660"/>
            <a:ext cx="14283756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5347856" y="19296380"/>
            <a:ext cx="14289232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>
                <a:solidFill>
                  <a:srgbClr val="000000"/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15364405" y="33411464"/>
            <a:ext cx="14276605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15353331" y="34204186"/>
            <a:ext cx="14283756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>
                <a:solidFill>
                  <a:srgbClr val="000000"/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/>
          </p:nvPr>
        </p:nvSpPr>
        <p:spPr>
          <a:xfrm>
            <a:off x="623694" y="19275664"/>
            <a:ext cx="1430038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>
                <a:solidFill>
                  <a:srgbClr val="000000"/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/>
          </p:nvPr>
        </p:nvSpPr>
        <p:spPr>
          <a:xfrm>
            <a:off x="-14598852" y="28450596"/>
            <a:ext cx="1436517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/>
          </p:nvPr>
        </p:nvSpPr>
        <p:spPr>
          <a:xfrm>
            <a:off x="-14598852" y="28450596"/>
            <a:ext cx="1436517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/>
          </p:nvPr>
        </p:nvSpPr>
        <p:spPr>
          <a:xfrm>
            <a:off x="-14598852" y="28450596"/>
            <a:ext cx="1436517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/>
          </p:nvPr>
        </p:nvSpPr>
        <p:spPr>
          <a:xfrm>
            <a:off x="-14598852" y="28450596"/>
            <a:ext cx="1436517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/>
          </p:nvPr>
        </p:nvSpPr>
        <p:spPr>
          <a:xfrm>
            <a:off x="-14598852" y="28450596"/>
            <a:ext cx="1436517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/>
          </p:nvPr>
        </p:nvSpPr>
        <p:spPr>
          <a:xfrm>
            <a:off x="-14598852" y="28450596"/>
            <a:ext cx="1436517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/>
          </p:nvPr>
        </p:nvSpPr>
        <p:spPr>
          <a:xfrm>
            <a:off x="-14598852" y="28450596"/>
            <a:ext cx="1436517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/>
          </p:nvPr>
        </p:nvSpPr>
        <p:spPr>
          <a:xfrm>
            <a:off x="-14598852" y="28450596"/>
            <a:ext cx="1436517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/>
          </p:nvPr>
        </p:nvSpPr>
        <p:spPr>
          <a:xfrm>
            <a:off x="-14598852" y="28450596"/>
            <a:ext cx="1436517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/>
          </p:nvPr>
        </p:nvSpPr>
        <p:spPr>
          <a:xfrm>
            <a:off x="-14598852" y="28450596"/>
            <a:ext cx="1436517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/>
          </p:nvPr>
        </p:nvSpPr>
        <p:spPr>
          <a:xfrm>
            <a:off x="-14598852" y="28450596"/>
            <a:ext cx="1436517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/>
          </p:nvPr>
        </p:nvSpPr>
        <p:spPr>
          <a:xfrm>
            <a:off x="-10455536" y="32506494"/>
            <a:ext cx="6464012" cy="745656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/>
          </p:nvPr>
        </p:nvSpPr>
        <p:spPr>
          <a:xfrm>
            <a:off x="-10455536" y="32506494"/>
            <a:ext cx="6464012" cy="745656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/>
          </p:nvPr>
        </p:nvSpPr>
        <p:spPr>
          <a:xfrm>
            <a:off x="-10455536" y="32506494"/>
            <a:ext cx="6464012" cy="745656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/>
          </p:nvPr>
        </p:nvSpPr>
        <p:spPr>
          <a:xfrm>
            <a:off x="-10455536" y="32506494"/>
            <a:ext cx="6464012" cy="745656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/>
          </p:nvPr>
        </p:nvSpPr>
        <p:spPr>
          <a:xfrm>
            <a:off x="-10455536" y="32506494"/>
            <a:ext cx="6464012" cy="745656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/>
          </p:nvPr>
        </p:nvSpPr>
        <p:spPr>
          <a:xfrm>
            <a:off x="-10455536" y="32506494"/>
            <a:ext cx="6464012" cy="745656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/>
          </p:nvPr>
        </p:nvSpPr>
        <p:spPr>
          <a:xfrm>
            <a:off x="-10455536" y="32506494"/>
            <a:ext cx="6464012" cy="745656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/>
          </p:nvPr>
        </p:nvSpPr>
        <p:spPr>
          <a:xfrm>
            <a:off x="-10455536" y="32506494"/>
            <a:ext cx="6464012" cy="745656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/>
          </p:nvPr>
        </p:nvSpPr>
        <p:spPr>
          <a:xfrm>
            <a:off x="-10455536" y="32506494"/>
            <a:ext cx="6464012" cy="745656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/>
          </p:nvPr>
        </p:nvSpPr>
        <p:spPr>
          <a:xfrm>
            <a:off x="-10455536" y="32506494"/>
            <a:ext cx="6464012" cy="745656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/>
          </p:nvPr>
        </p:nvSpPr>
        <p:spPr>
          <a:xfrm>
            <a:off x="-10455536" y="32506494"/>
            <a:ext cx="6464012" cy="745656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/>
          </p:nvPr>
        </p:nvSpPr>
        <p:spPr>
          <a:xfrm>
            <a:off x="-14598854" y="24583627"/>
            <a:ext cx="1435203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/>
          </p:nvPr>
        </p:nvSpPr>
        <p:spPr>
          <a:xfrm>
            <a:off x="4090902" y="5025077"/>
            <a:ext cx="22093415" cy="1087559"/>
          </a:xfrm>
          <a:prstGeom prst="rect">
            <a:avLst/>
          </a:prstGeom>
        </p:spPr>
        <p:txBody>
          <a:bodyPr lIns="74575" tIns="37288" rIns="74575" bIns="37288">
            <a:normAutofit/>
          </a:bodyPr>
          <a:lstStyle>
            <a:lvl1pPr algn="ctr">
              <a:buFontTx/>
              <a:buNone/>
              <a:defRPr sz="5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800"/>
            </a:lvl2pPr>
            <a:lvl3pPr>
              <a:buFontTx/>
              <a:buNone/>
              <a:defRPr sz="5800"/>
            </a:lvl3pPr>
            <a:lvl4pPr>
              <a:buFontTx/>
              <a:buNone/>
              <a:defRPr sz="5800"/>
            </a:lvl4pPr>
            <a:lvl5pPr>
              <a:buFontTx/>
              <a:buNone/>
              <a:defRPr sz="5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1"/>
          </p:nvPr>
        </p:nvSpPr>
        <p:spPr>
          <a:xfrm>
            <a:off x="4090902" y="3160690"/>
            <a:ext cx="22093415" cy="1864384"/>
          </a:xfrm>
          <a:prstGeom prst="rect">
            <a:avLst/>
          </a:prstGeom>
        </p:spPr>
        <p:txBody>
          <a:bodyPr lIns="74575" tIns="37288" rIns="74575" bIns="37288" anchor="t" anchorCtr="1">
            <a:normAutofit/>
          </a:bodyPr>
          <a:lstStyle>
            <a:lvl1pPr algn="ctr">
              <a:buFontTx/>
              <a:buNone/>
              <a:defRPr sz="9300">
                <a:solidFill>
                  <a:srgbClr val="000000"/>
                </a:solidFill>
                <a:latin typeface="+mj-lt"/>
              </a:defRPr>
            </a:lvl1pPr>
            <a:lvl2pPr>
              <a:buFontTx/>
              <a:buNone/>
              <a:defRPr sz="5800"/>
            </a:lvl2pPr>
            <a:lvl3pPr>
              <a:buFontTx/>
              <a:buNone/>
              <a:defRPr sz="5800"/>
            </a:lvl3pPr>
            <a:lvl4pPr>
              <a:buFontTx/>
              <a:buNone/>
              <a:defRPr sz="5800"/>
            </a:lvl4pPr>
            <a:lvl5pPr>
              <a:buFontTx/>
              <a:buNone/>
              <a:defRPr sz="5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0" name="Text Placeholder 76"/>
          <p:cNvSpPr>
            <a:spLocks noGrp="1"/>
          </p:cNvSpPr>
          <p:nvPr>
            <p:ph type="body" sz="quarter" idx="153"/>
          </p:nvPr>
        </p:nvSpPr>
        <p:spPr>
          <a:xfrm>
            <a:off x="4090902" y="492943"/>
            <a:ext cx="22093415" cy="2667752"/>
          </a:xfrm>
          <a:prstGeom prst="rect">
            <a:avLst/>
          </a:prstGeom>
        </p:spPr>
        <p:txBody>
          <a:bodyPr lIns="74575" tIns="37288" rIns="74575" bIns="37288" anchor="t" anchorCtr="1">
            <a:normAutofit/>
          </a:bodyPr>
          <a:lstStyle>
            <a:lvl1pPr algn="ctr">
              <a:buFontTx/>
              <a:buNone/>
              <a:defRPr sz="13400">
                <a:solidFill>
                  <a:srgbClr val="000000"/>
                </a:solidFill>
                <a:latin typeface="+mj-lt"/>
              </a:defRPr>
            </a:lvl1pPr>
            <a:lvl2pPr>
              <a:buFontTx/>
              <a:buNone/>
              <a:defRPr sz="5800"/>
            </a:lvl2pPr>
            <a:lvl3pPr>
              <a:buFontTx/>
              <a:buNone/>
              <a:defRPr sz="5800"/>
            </a:lvl3pPr>
            <a:lvl4pPr>
              <a:buFontTx/>
              <a:buNone/>
              <a:defRPr sz="5800"/>
            </a:lvl4pPr>
            <a:lvl5pPr>
              <a:buFontTx/>
              <a:buNone/>
              <a:defRPr sz="5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692" y="7640325"/>
            <a:ext cx="6936975" cy="1313075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342845" indent="-342845">
              <a:buFont typeface="Arial"/>
              <a:buChar char="•"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661202" indent="-318356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6217" y="6851283"/>
            <a:ext cx="6931501" cy="774529"/>
          </a:xfrm>
          <a:prstGeom prst="rect">
            <a:avLst/>
          </a:prstGeom>
          <a:noFill/>
        </p:spPr>
        <p:txBody>
          <a:bodyPr lIns="86339" tIns="86339" rIns="86339" bIns="86339" anchor="ctr" anchorCtr="0">
            <a:spAutoFit/>
          </a:bodyPr>
          <a:lstStyle>
            <a:lvl1pPr algn="ctr">
              <a:buNone/>
              <a:defRPr sz="3900" b="1" u="sng" cap="small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30737" y="1486242"/>
            <a:ext cx="3048548" cy="3269732"/>
          </a:xfrm>
          <a:prstGeom prst="rect">
            <a:avLst/>
          </a:prstGeom>
        </p:spPr>
        <p:txBody>
          <a:bodyPr lIns="86339" tIns="43168" rIns="86339" bIns="43168" anchor="ctr"/>
          <a:lstStyle>
            <a:lvl1pPr algn="ctr">
              <a:buNone/>
              <a:defRPr sz="41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6595935" y="1585325"/>
            <a:ext cx="3048548" cy="3269732"/>
          </a:xfrm>
          <a:prstGeom prst="rect">
            <a:avLst/>
          </a:prstGeom>
        </p:spPr>
        <p:txBody>
          <a:bodyPr lIns="86339" tIns="43168" rIns="86339" bIns="43168" anchor="ctr"/>
          <a:lstStyle>
            <a:lvl1pPr algn="ctr">
              <a:buNone/>
              <a:defRPr sz="41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2599" y="19232056"/>
            <a:ext cx="6938068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323769" indent="-323769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6216" y="18493391"/>
            <a:ext cx="6932594" cy="774529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900" b="1" u="sng" cap="sm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992578" y="7630004"/>
            <a:ext cx="1429224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323769" indent="-323769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92581" y="6859909"/>
            <a:ext cx="14292247" cy="774529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900" b="1" u="sng" cap="sm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7992581" y="28196758"/>
            <a:ext cx="1429224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323769" indent="-323769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992581" y="27416344"/>
            <a:ext cx="14292247" cy="774529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900" b="1" u="sng" cap="sm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2710792" y="6859909"/>
            <a:ext cx="6930218" cy="774529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900" b="1" u="sng" cap="sm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2710792" y="7640325"/>
            <a:ext cx="6930218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323769" indent="-323769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706867" y="18571701"/>
            <a:ext cx="6930218" cy="774529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900" b="1" u="sng" cap="sm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22751311" y="19352115"/>
            <a:ext cx="6879921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323769" indent="-323769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2710792" y="34006701"/>
            <a:ext cx="6930218" cy="774529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900" b="1" u="sng" cap="sm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22697539" y="34864439"/>
            <a:ext cx="6933690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323769" indent="-323769">
              <a:buNone/>
              <a:defRPr sz="27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95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07"/>
          </p:nvPr>
        </p:nvSpPr>
        <p:spPr>
          <a:xfrm>
            <a:off x="-14525924" y="30406181"/>
            <a:ext cx="1429224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116"/>
          </p:nvPr>
        </p:nvSpPr>
        <p:spPr>
          <a:xfrm>
            <a:off x="-14525924" y="30406181"/>
            <a:ext cx="1429224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117"/>
          </p:nvPr>
        </p:nvSpPr>
        <p:spPr>
          <a:xfrm>
            <a:off x="-14525924" y="30406181"/>
            <a:ext cx="1429224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118"/>
          </p:nvPr>
        </p:nvSpPr>
        <p:spPr>
          <a:xfrm>
            <a:off x="-14525924" y="30406181"/>
            <a:ext cx="1429224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19"/>
          </p:nvPr>
        </p:nvSpPr>
        <p:spPr>
          <a:xfrm>
            <a:off x="-14525924" y="30406181"/>
            <a:ext cx="1429224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120"/>
          </p:nvPr>
        </p:nvSpPr>
        <p:spPr>
          <a:xfrm>
            <a:off x="-14525924" y="30406181"/>
            <a:ext cx="1429224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121"/>
          </p:nvPr>
        </p:nvSpPr>
        <p:spPr>
          <a:xfrm>
            <a:off x="-14525924" y="30406181"/>
            <a:ext cx="1429224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22"/>
          </p:nvPr>
        </p:nvSpPr>
        <p:spPr>
          <a:xfrm>
            <a:off x="-14525924" y="30406181"/>
            <a:ext cx="1429224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123"/>
          </p:nvPr>
        </p:nvSpPr>
        <p:spPr>
          <a:xfrm>
            <a:off x="-14525924" y="30406181"/>
            <a:ext cx="1429224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24"/>
          </p:nvPr>
        </p:nvSpPr>
        <p:spPr>
          <a:xfrm>
            <a:off x="-14525924" y="30406181"/>
            <a:ext cx="1429224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25"/>
          </p:nvPr>
        </p:nvSpPr>
        <p:spPr>
          <a:xfrm>
            <a:off x="-20622244" y="30406181"/>
            <a:ext cx="14292247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0" name="Text Placeholder 5"/>
          <p:cNvSpPr>
            <a:spLocks noGrp="1"/>
          </p:cNvSpPr>
          <p:nvPr>
            <p:ph type="body" sz="quarter" idx="136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137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2" name="Text Placeholder 5"/>
          <p:cNvSpPr>
            <a:spLocks noGrp="1"/>
          </p:cNvSpPr>
          <p:nvPr>
            <p:ph type="body" sz="quarter" idx="138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39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4" name="Text Placeholder 5"/>
          <p:cNvSpPr>
            <a:spLocks noGrp="1"/>
          </p:cNvSpPr>
          <p:nvPr>
            <p:ph type="body" sz="quarter" idx="140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5" name="Text Placeholder 5"/>
          <p:cNvSpPr>
            <a:spLocks noGrp="1"/>
          </p:cNvSpPr>
          <p:nvPr>
            <p:ph type="body" sz="quarter" idx="141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6" name="Text Placeholder 5"/>
          <p:cNvSpPr>
            <a:spLocks noGrp="1"/>
          </p:cNvSpPr>
          <p:nvPr>
            <p:ph type="body" sz="quarter" idx="142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43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44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45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46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1" name="Text Placeholder 5"/>
          <p:cNvSpPr>
            <a:spLocks noGrp="1"/>
          </p:cNvSpPr>
          <p:nvPr>
            <p:ph type="body" sz="quarter" idx="147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2" name="Text Placeholder 5"/>
          <p:cNvSpPr>
            <a:spLocks noGrp="1"/>
          </p:cNvSpPr>
          <p:nvPr>
            <p:ph type="body" sz="quarter" idx="148"/>
          </p:nvPr>
        </p:nvSpPr>
        <p:spPr>
          <a:xfrm>
            <a:off x="-14525921" y="24377448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149"/>
          </p:nvPr>
        </p:nvSpPr>
        <p:spPr>
          <a:xfrm>
            <a:off x="-21951449" y="24385797"/>
            <a:ext cx="14279107" cy="759140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4" name="Text Placeholder 3"/>
          <p:cNvSpPr>
            <a:spLocks noGrp="1"/>
          </p:cNvSpPr>
          <p:nvPr>
            <p:ph type="body" sz="quarter" idx="152"/>
          </p:nvPr>
        </p:nvSpPr>
        <p:spPr>
          <a:xfrm>
            <a:off x="-14811894" y="28919940"/>
            <a:ext cx="6932594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5" name="Text Placeholder 3"/>
          <p:cNvSpPr>
            <a:spLocks noGrp="1"/>
          </p:cNvSpPr>
          <p:nvPr>
            <p:ph type="body" sz="quarter" idx="153"/>
          </p:nvPr>
        </p:nvSpPr>
        <p:spPr>
          <a:xfrm>
            <a:off x="-14811894" y="28919940"/>
            <a:ext cx="6932594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6" name="Text Placeholder 3"/>
          <p:cNvSpPr>
            <a:spLocks noGrp="1"/>
          </p:cNvSpPr>
          <p:nvPr>
            <p:ph type="body" sz="quarter" idx="154"/>
          </p:nvPr>
        </p:nvSpPr>
        <p:spPr>
          <a:xfrm>
            <a:off x="-14811894" y="28919940"/>
            <a:ext cx="6932594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7" name="Text Placeholder 3"/>
          <p:cNvSpPr>
            <a:spLocks noGrp="1"/>
          </p:cNvSpPr>
          <p:nvPr>
            <p:ph type="body" sz="quarter" idx="155"/>
          </p:nvPr>
        </p:nvSpPr>
        <p:spPr>
          <a:xfrm>
            <a:off x="-14811894" y="28919940"/>
            <a:ext cx="6932594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8" name="Text Placeholder 3"/>
          <p:cNvSpPr>
            <a:spLocks noGrp="1"/>
          </p:cNvSpPr>
          <p:nvPr>
            <p:ph type="body" sz="quarter" idx="156"/>
          </p:nvPr>
        </p:nvSpPr>
        <p:spPr>
          <a:xfrm>
            <a:off x="-14811894" y="28919940"/>
            <a:ext cx="6932594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9" name="Text Placeholder 3"/>
          <p:cNvSpPr>
            <a:spLocks noGrp="1"/>
          </p:cNvSpPr>
          <p:nvPr>
            <p:ph type="body" sz="quarter" idx="157"/>
          </p:nvPr>
        </p:nvSpPr>
        <p:spPr>
          <a:xfrm>
            <a:off x="-14811894" y="28919940"/>
            <a:ext cx="6932594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0" name="Text Placeholder 3"/>
          <p:cNvSpPr>
            <a:spLocks noGrp="1"/>
          </p:cNvSpPr>
          <p:nvPr>
            <p:ph type="body" sz="quarter" idx="158"/>
          </p:nvPr>
        </p:nvSpPr>
        <p:spPr>
          <a:xfrm>
            <a:off x="-14811894" y="28919940"/>
            <a:ext cx="6932594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1" name="Text Placeholder 3"/>
          <p:cNvSpPr>
            <a:spLocks noGrp="1"/>
          </p:cNvSpPr>
          <p:nvPr>
            <p:ph type="body" sz="quarter" idx="159"/>
          </p:nvPr>
        </p:nvSpPr>
        <p:spPr>
          <a:xfrm>
            <a:off x="-14811894" y="28919940"/>
            <a:ext cx="6932594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60"/>
          </p:nvPr>
        </p:nvSpPr>
        <p:spPr>
          <a:xfrm>
            <a:off x="-14811894" y="28919940"/>
            <a:ext cx="6932594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3" name="Text Placeholder 3"/>
          <p:cNvSpPr>
            <a:spLocks noGrp="1"/>
          </p:cNvSpPr>
          <p:nvPr>
            <p:ph type="body" sz="quarter" idx="161"/>
          </p:nvPr>
        </p:nvSpPr>
        <p:spPr>
          <a:xfrm>
            <a:off x="-14811894" y="28919940"/>
            <a:ext cx="6932594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162"/>
          </p:nvPr>
        </p:nvSpPr>
        <p:spPr>
          <a:xfrm>
            <a:off x="-14811894" y="28919940"/>
            <a:ext cx="6932594" cy="851410"/>
          </a:xfrm>
          <a:prstGeom prst="rect">
            <a:avLst/>
          </a:prstGeom>
        </p:spPr>
        <p:txBody>
          <a:bodyPr wrap="square" lIns="215848" tIns="215848" rIns="215848" bIns="215848">
            <a:spAutoFit/>
          </a:bodyPr>
          <a:lstStyle>
            <a:lvl1pPr marL="0" indent="0">
              <a:buNone/>
              <a:defRPr sz="27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402997" indent="-539614">
              <a:defRPr sz="2500">
                <a:latin typeface="Trebuchet MS" pitchFamily="34" charset="0"/>
              </a:defRPr>
            </a:lvl2pPr>
            <a:lvl3pPr marL="1942611" indent="-539614">
              <a:defRPr sz="2500">
                <a:latin typeface="Trebuchet MS" pitchFamily="34" charset="0"/>
              </a:defRPr>
            </a:lvl3pPr>
            <a:lvl4pPr marL="2536186" indent="-593576">
              <a:defRPr sz="2500">
                <a:latin typeface="Trebuchet MS" pitchFamily="34" charset="0"/>
              </a:defRPr>
            </a:lvl4pPr>
            <a:lvl5pPr marL="2967877" indent="-431692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63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64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7" name="Text Placeholder 5"/>
          <p:cNvSpPr>
            <a:spLocks noGrp="1"/>
          </p:cNvSpPr>
          <p:nvPr>
            <p:ph type="body" sz="quarter" idx="165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8" name="Text Placeholder 5"/>
          <p:cNvSpPr>
            <a:spLocks noGrp="1"/>
          </p:cNvSpPr>
          <p:nvPr>
            <p:ph type="body" sz="quarter" idx="166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9" name="Text Placeholder 5"/>
          <p:cNvSpPr>
            <a:spLocks noGrp="1"/>
          </p:cNvSpPr>
          <p:nvPr>
            <p:ph type="body" sz="quarter" idx="167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0" name="Text Placeholder 5"/>
          <p:cNvSpPr>
            <a:spLocks noGrp="1"/>
          </p:cNvSpPr>
          <p:nvPr>
            <p:ph type="body" sz="quarter" idx="168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1" name="Text Placeholder 5"/>
          <p:cNvSpPr>
            <a:spLocks noGrp="1"/>
          </p:cNvSpPr>
          <p:nvPr>
            <p:ph type="body" sz="quarter" idx="169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2" name="Text Placeholder 5"/>
          <p:cNvSpPr>
            <a:spLocks noGrp="1"/>
          </p:cNvSpPr>
          <p:nvPr>
            <p:ph type="body" sz="quarter" idx="170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3" name="Text Placeholder 5"/>
          <p:cNvSpPr>
            <a:spLocks noGrp="1"/>
          </p:cNvSpPr>
          <p:nvPr>
            <p:ph type="body" sz="quarter" idx="171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4" name="Text Placeholder 5"/>
          <p:cNvSpPr>
            <a:spLocks noGrp="1"/>
          </p:cNvSpPr>
          <p:nvPr>
            <p:ph type="body" sz="quarter" idx="172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5" name="Text Placeholder 5"/>
          <p:cNvSpPr>
            <a:spLocks noGrp="1"/>
          </p:cNvSpPr>
          <p:nvPr>
            <p:ph type="body" sz="quarter" idx="173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6" name="Text Placeholder 5"/>
          <p:cNvSpPr>
            <a:spLocks noGrp="1"/>
          </p:cNvSpPr>
          <p:nvPr>
            <p:ph type="body" sz="quarter" idx="174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7" name="Text Placeholder 5"/>
          <p:cNvSpPr>
            <a:spLocks noGrp="1"/>
          </p:cNvSpPr>
          <p:nvPr>
            <p:ph type="body" sz="quarter" idx="175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8" name="Text Placeholder 5"/>
          <p:cNvSpPr>
            <a:spLocks noGrp="1"/>
          </p:cNvSpPr>
          <p:nvPr>
            <p:ph type="body" sz="quarter" idx="176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9" name="Text Placeholder 5"/>
          <p:cNvSpPr>
            <a:spLocks noGrp="1"/>
          </p:cNvSpPr>
          <p:nvPr>
            <p:ph type="body" sz="quarter" idx="177"/>
          </p:nvPr>
        </p:nvSpPr>
        <p:spPr>
          <a:xfrm>
            <a:off x="-14811894" y="22855117"/>
            <a:ext cx="6932594" cy="712973"/>
          </a:xfrm>
          <a:prstGeom prst="rect">
            <a:avLst/>
          </a:prstGeom>
          <a:noFill/>
        </p:spPr>
        <p:txBody>
          <a:bodyPr wrap="square" lIns="86339" tIns="86339" rIns="86339" bIns="86339" anchor="ctr" anchorCtr="0">
            <a:spAutoFit/>
          </a:bodyPr>
          <a:lstStyle>
            <a:lvl1pPr algn="ctr">
              <a:buNone/>
              <a:defRPr sz="35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0" name="Picture Placeholder 13"/>
          <p:cNvSpPr>
            <a:spLocks noGrp="1"/>
          </p:cNvSpPr>
          <p:nvPr>
            <p:ph type="pic" sz="quarter" idx="115"/>
          </p:nvPr>
        </p:nvSpPr>
        <p:spPr>
          <a:xfrm>
            <a:off x="-14973483" y="34174533"/>
            <a:ext cx="7094183" cy="622455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1" name="Picture Placeholder 13"/>
          <p:cNvSpPr>
            <a:spLocks noGrp="1"/>
          </p:cNvSpPr>
          <p:nvPr>
            <p:ph type="pic" sz="quarter" idx="126"/>
          </p:nvPr>
        </p:nvSpPr>
        <p:spPr>
          <a:xfrm>
            <a:off x="-14973483" y="34174533"/>
            <a:ext cx="7094183" cy="622455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2" name="Picture Placeholder 13"/>
          <p:cNvSpPr>
            <a:spLocks noGrp="1"/>
          </p:cNvSpPr>
          <p:nvPr>
            <p:ph type="pic" sz="quarter" idx="127"/>
          </p:nvPr>
        </p:nvSpPr>
        <p:spPr>
          <a:xfrm>
            <a:off x="-14973483" y="34174533"/>
            <a:ext cx="7094183" cy="622455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3" name="Picture Placeholder 13"/>
          <p:cNvSpPr>
            <a:spLocks noGrp="1"/>
          </p:cNvSpPr>
          <p:nvPr>
            <p:ph type="pic" sz="quarter" idx="128"/>
          </p:nvPr>
        </p:nvSpPr>
        <p:spPr>
          <a:xfrm>
            <a:off x="-14973483" y="34174533"/>
            <a:ext cx="7094183" cy="622455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4" name="Picture Placeholder 13"/>
          <p:cNvSpPr>
            <a:spLocks noGrp="1"/>
          </p:cNvSpPr>
          <p:nvPr>
            <p:ph type="pic" sz="quarter" idx="129"/>
          </p:nvPr>
        </p:nvSpPr>
        <p:spPr>
          <a:xfrm>
            <a:off x="-14973483" y="34174533"/>
            <a:ext cx="7094183" cy="622455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5" name="Picture Placeholder 13"/>
          <p:cNvSpPr>
            <a:spLocks noGrp="1"/>
          </p:cNvSpPr>
          <p:nvPr>
            <p:ph type="pic" sz="quarter" idx="130"/>
          </p:nvPr>
        </p:nvSpPr>
        <p:spPr>
          <a:xfrm>
            <a:off x="-14973483" y="34174533"/>
            <a:ext cx="7094183" cy="622455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6" name="Picture Placeholder 13"/>
          <p:cNvSpPr>
            <a:spLocks noGrp="1"/>
          </p:cNvSpPr>
          <p:nvPr>
            <p:ph type="pic" sz="quarter" idx="131"/>
          </p:nvPr>
        </p:nvSpPr>
        <p:spPr>
          <a:xfrm>
            <a:off x="-14973483" y="34174533"/>
            <a:ext cx="7094183" cy="622455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7" name="Picture Placeholder 13"/>
          <p:cNvSpPr>
            <a:spLocks noGrp="1"/>
          </p:cNvSpPr>
          <p:nvPr>
            <p:ph type="pic" sz="quarter" idx="132"/>
          </p:nvPr>
        </p:nvSpPr>
        <p:spPr>
          <a:xfrm>
            <a:off x="-14973483" y="34174533"/>
            <a:ext cx="7094183" cy="622455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8" name="Picture Placeholder 13"/>
          <p:cNvSpPr>
            <a:spLocks noGrp="1"/>
          </p:cNvSpPr>
          <p:nvPr>
            <p:ph type="pic" sz="quarter" idx="133"/>
          </p:nvPr>
        </p:nvSpPr>
        <p:spPr>
          <a:xfrm>
            <a:off x="-14973483" y="34174533"/>
            <a:ext cx="7094183" cy="622455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9" name="Picture Placeholder 13"/>
          <p:cNvSpPr>
            <a:spLocks noGrp="1"/>
          </p:cNvSpPr>
          <p:nvPr>
            <p:ph type="pic" sz="quarter" idx="134"/>
          </p:nvPr>
        </p:nvSpPr>
        <p:spPr>
          <a:xfrm>
            <a:off x="-14973483" y="34174533"/>
            <a:ext cx="7094183" cy="622455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0" name="Picture Placeholder 13"/>
          <p:cNvSpPr>
            <a:spLocks noGrp="1"/>
          </p:cNvSpPr>
          <p:nvPr>
            <p:ph type="pic" sz="quarter" idx="135"/>
          </p:nvPr>
        </p:nvSpPr>
        <p:spPr>
          <a:xfrm>
            <a:off x="-14973483" y="34174533"/>
            <a:ext cx="7094183" cy="6224551"/>
          </a:xfrm>
          <a:prstGeom prst="rect">
            <a:avLst/>
          </a:prstGeom>
          <a:noFill/>
          <a:ln>
            <a:noFill/>
          </a:ln>
          <a:effectLst/>
        </p:spPr>
        <p:txBody>
          <a:bodyPr lIns="86339" tIns="43168" rIns="86339" bIns="43168" anchor="ctr"/>
          <a:lstStyle>
            <a:lvl1pPr marL="0" indent="0" algn="ctr">
              <a:buNone/>
              <a:defRPr sz="38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50"/>
          </p:nvPr>
        </p:nvSpPr>
        <p:spPr>
          <a:xfrm>
            <a:off x="4090902" y="5025077"/>
            <a:ext cx="22093415" cy="1087559"/>
          </a:xfrm>
          <a:prstGeom prst="rect">
            <a:avLst/>
          </a:prstGeom>
        </p:spPr>
        <p:txBody>
          <a:bodyPr lIns="74575" tIns="37288" rIns="74575" bIns="37288">
            <a:normAutofit/>
          </a:bodyPr>
          <a:lstStyle>
            <a:lvl1pPr algn="ctr">
              <a:buFontTx/>
              <a:buNone/>
              <a:defRPr sz="5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5800"/>
            </a:lvl2pPr>
            <a:lvl3pPr>
              <a:buFontTx/>
              <a:buNone/>
              <a:defRPr sz="5800"/>
            </a:lvl3pPr>
            <a:lvl4pPr>
              <a:buFontTx/>
              <a:buNone/>
              <a:defRPr sz="5800"/>
            </a:lvl4pPr>
            <a:lvl5pPr>
              <a:buFontTx/>
              <a:buNone/>
              <a:defRPr sz="5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51"/>
          </p:nvPr>
        </p:nvSpPr>
        <p:spPr>
          <a:xfrm>
            <a:off x="4090902" y="3160690"/>
            <a:ext cx="22093415" cy="1864384"/>
          </a:xfrm>
          <a:prstGeom prst="rect">
            <a:avLst/>
          </a:prstGeom>
        </p:spPr>
        <p:txBody>
          <a:bodyPr lIns="74575" tIns="37288" rIns="74575" bIns="37288" anchor="t" anchorCtr="1">
            <a:normAutofit/>
          </a:bodyPr>
          <a:lstStyle>
            <a:lvl1pPr algn="ctr">
              <a:buFontTx/>
              <a:buNone/>
              <a:defRPr sz="9300">
                <a:solidFill>
                  <a:srgbClr val="000000"/>
                </a:solidFill>
                <a:latin typeface="+mj-lt"/>
              </a:defRPr>
            </a:lvl1pPr>
            <a:lvl2pPr>
              <a:buFontTx/>
              <a:buNone/>
              <a:defRPr sz="5800"/>
            </a:lvl2pPr>
            <a:lvl3pPr>
              <a:buFontTx/>
              <a:buNone/>
              <a:defRPr sz="5800"/>
            </a:lvl3pPr>
            <a:lvl4pPr>
              <a:buFontTx/>
              <a:buNone/>
              <a:defRPr sz="5800"/>
            </a:lvl4pPr>
            <a:lvl5pPr>
              <a:buFontTx/>
              <a:buNone/>
              <a:defRPr sz="5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6" name="Text Placeholder 76"/>
          <p:cNvSpPr>
            <a:spLocks noGrp="1"/>
          </p:cNvSpPr>
          <p:nvPr>
            <p:ph type="body" sz="quarter" idx="178"/>
          </p:nvPr>
        </p:nvSpPr>
        <p:spPr>
          <a:xfrm>
            <a:off x="4090902" y="492943"/>
            <a:ext cx="22093415" cy="2667752"/>
          </a:xfrm>
          <a:prstGeom prst="rect">
            <a:avLst/>
          </a:prstGeom>
        </p:spPr>
        <p:txBody>
          <a:bodyPr lIns="74575" tIns="37288" rIns="74575" bIns="37288" anchor="t" anchorCtr="1">
            <a:normAutofit/>
          </a:bodyPr>
          <a:lstStyle>
            <a:lvl1pPr algn="ctr">
              <a:buFontTx/>
              <a:buNone/>
              <a:defRPr sz="13400">
                <a:solidFill>
                  <a:schemeClr val="tx1"/>
                </a:solidFill>
                <a:latin typeface="+mj-lt"/>
              </a:defRPr>
            </a:lvl1pPr>
            <a:lvl2pPr>
              <a:buFontTx/>
              <a:buNone/>
              <a:defRPr sz="5800"/>
            </a:lvl2pPr>
            <a:lvl3pPr>
              <a:buFontTx/>
              <a:buNone/>
              <a:defRPr sz="5800"/>
            </a:lvl3pPr>
            <a:lvl4pPr>
              <a:buFontTx/>
              <a:buNone/>
              <a:defRPr sz="5800"/>
            </a:lvl4pPr>
            <a:lvl5pPr>
              <a:buFontTx/>
              <a:buNone/>
              <a:defRPr sz="5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.facebook.com/pages/PosterPresentationscom/217914411419?v=app_4949752878&amp;ref=ts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3333CC"/>
            </a:gs>
            <a:gs pos="100000">
              <a:srgbClr val="1400C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503815" y="2"/>
            <a:ext cx="14397037" cy="428037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678" tIns="345353" rIns="172678" bIns="172678"/>
          <a:lstStyle/>
          <a:p>
            <a:pPr algn="ctr">
              <a:defRPr/>
            </a:pPr>
            <a:r>
              <a:rPr lang="en-US" sz="5100" b="1">
                <a:solidFill>
                  <a:schemeClr val="bg1"/>
                </a:solidFill>
                <a:latin typeface="Trebuchet MS" pitchFamily="34" charset="0"/>
              </a:rPr>
              <a:t>QUICK TIPS</a:t>
            </a:r>
          </a:p>
          <a:p>
            <a:pPr algn="ctr">
              <a:defRPr/>
            </a:pPr>
            <a:r>
              <a:rPr lang="en-US" sz="5100" b="1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>
              <a:defRPr/>
            </a:pPr>
            <a:endParaRPr lang="en-US" sz="4100" b="1">
              <a:solidFill>
                <a:srgbClr val="FFFFFF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This PowerPoint template requires basic PowerPoint (version 2007 or newer) skills. Below is a list of commonly asked questions specific to this template. </a:t>
            </a:r>
            <a:br>
              <a:rPr lang="en-US" sz="4100">
                <a:solidFill>
                  <a:srgbClr val="FFFFFF"/>
                </a:solidFill>
                <a:latin typeface="Trebuchet MS" pitchFamily="34" charset="0"/>
              </a:rPr>
            </a:b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If you are using an older version of PowerPoint some template features may not work properly.</a:t>
            </a:r>
          </a:p>
          <a:p>
            <a:pPr>
              <a:defRPr/>
            </a:pPr>
            <a:endParaRPr lang="en-US" sz="5100" b="1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en-US" sz="5100" b="1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</a:p>
          <a:p>
            <a:pPr algn="ctr">
              <a:defRPr/>
            </a:pPr>
            <a:endParaRPr lang="en-US" sz="4100" b="1">
              <a:solidFill>
                <a:srgbClr val="FFFF00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en-US" sz="4100" b="1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>
              <a:defRPr/>
            </a:pP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Go to the 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4100">
                <a:solidFill>
                  <a:srgbClr val="FFFFFF"/>
                </a:solidFill>
                <a:latin typeface="Trebuchet MS" pitchFamily="34" charset="0"/>
              </a:rPr>
            </a:br>
            <a:endParaRPr lang="en-US" sz="4100">
              <a:solidFill>
                <a:srgbClr val="FFFFFF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en-US" sz="4100" b="1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>
              <a:defRPr/>
            </a:pP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4100" u="sng">
                <a:solidFill>
                  <a:srgbClr val="FFFFFF"/>
                </a:solidFill>
                <a:latin typeface="Trebuchet MS" pitchFamily="34" charset="0"/>
              </a:rPr>
              <a:t>once</a:t>
            </a: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4100" u="sng">
                <a:solidFill>
                  <a:srgbClr val="FFFFFF"/>
                </a:solidFill>
                <a:latin typeface="Trebuchet MS" pitchFamily="34" charset="0"/>
              </a:rPr>
              <a:t>once</a:t>
            </a: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>
              <a:defRPr/>
            </a:pPr>
            <a:endParaRPr lang="en-US" sz="4100" b="1">
              <a:solidFill>
                <a:srgbClr val="FFFF00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en-US" sz="4100" b="1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>
              <a:defRPr/>
            </a:pP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This template has four different </a:t>
            </a:r>
          </a:p>
          <a:p>
            <a:pPr>
              <a:defRPr/>
            </a:pP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column layouts.   </a:t>
            </a:r>
            <a:r>
              <a:rPr lang="en-US" sz="4100" u="sng">
                <a:solidFill>
                  <a:srgbClr val="FFFFFF"/>
                </a:solidFill>
                <a:latin typeface="Trebuchet MS" pitchFamily="34" charset="0"/>
              </a:rPr>
              <a:t>Right-click</a:t>
            </a: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 your </a:t>
            </a:r>
          </a:p>
          <a:p>
            <a:pPr>
              <a:defRPr/>
            </a:pP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mouse on the background and </a:t>
            </a:r>
          </a:p>
          <a:p>
            <a:pPr>
              <a:defRPr/>
            </a:pP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click on “Layout” to see the</a:t>
            </a:r>
          </a:p>
          <a:p>
            <a:pPr>
              <a:defRPr/>
            </a:pP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 layout options.  The columns in </a:t>
            </a:r>
          </a:p>
          <a:p>
            <a:pPr>
              <a:defRPr/>
            </a:pP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the provided layouts are fixed and  cannot be moved but advanced users can modify any layout by going to VIEW and then SLIDE MASTER.</a:t>
            </a:r>
          </a:p>
          <a:p>
            <a:pPr>
              <a:defRPr/>
            </a:pPr>
            <a:endParaRPr lang="en-US" sz="4100">
              <a:solidFill>
                <a:srgbClr val="FFFFFF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en-US" sz="4100" b="1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>
              <a:defRPr/>
            </a:pPr>
            <a:r>
              <a:rPr lang="en-US" sz="4100" b="1" u="sng">
                <a:solidFill>
                  <a:srgbClr val="FFFFFF"/>
                </a:solidFill>
                <a:latin typeface="Trebuchet MS" pitchFamily="34" charset="0"/>
              </a:rPr>
              <a:t>TEXT: </a:t>
            </a: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>
              <a:defRPr/>
            </a:pPr>
            <a:r>
              <a:rPr lang="en-US" sz="4100" b="1" u="sng">
                <a:solidFill>
                  <a:srgbClr val="FFFFFF"/>
                </a:solidFill>
                <a:latin typeface="Trebuchet MS" pitchFamily="34" charset="0"/>
              </a:rPr>
              <a:t>PHOTOS: </a:t>
            </a: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Drag in a picture placeholder, size it </a:t>
            </a:r>
            <a:r>
              <a:rPr lang="en-US" sz="4100" u="sng">
                <a:solidFill>
                  <a:srgbClr val="FFFFFF"/>
                </a:solidFill>
                <a:latin typeface="Trebuchet MS" pitchFamily="34" charset="0"/>
              </a:rPr>
              <a:t>first</a:t>
            </a: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, click in it and insert a photo from the menu.</a:t>
            </a:r>
          </a:p>
          <a:p>
            <a:pPr>
              <a:defRPr/>
            </a:pPr>
            <a:r>
              <a:rPr lang="en-US" sz="4100" b="1" u="sng">
                <a:solidFill>
                  <a:srgbClr val="FFFFFF"/>
                </a:solidFill>
                <a:latin typeface="Trebuchet MS" pitchFamily="34" charset="0"/>
              </a:rPr>
              <a:t>TABLES: </a:t>
            </a: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4100" u="sng">
                <a:solidFill>
                  <a:srgbClr val="FFFFFF"/>
                </a:solidFill>
                <a:latin typeface="Trebuchet MS" pitchFamily="34" charset="0"/>
              </a:rPr>
              <a:t>right-click</a:t>
            </a: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>
              <a:defRPr/>
            </a:pPr>
            <a:endParaRPr lang="en-US" sz="4100">
              <a:solidFill>
                <a:srgbClr val="FFFFFF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en-US" sz="4100" b="1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>
              <a:defRPr/>
            </a:pPr>
            <a:r>
              <a:rPr lang="en-US" sz="4100">
                <a:solidFill>
                  <a:srgbClr val="FFFFFF"/>
                </a:solidFill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>
              <a:defRPr/>
            </a:pPr>
            <a:endParaRPr lang="en-US" sz="4100">
              <a:solidFill>
                <a:srgbClr val="FFFFFF"/>
              </a:solidFill>
              <a:latin typeface="Trebuchet MS" pitchFamily="34" charset="0"/>
            </a:endParaRPr>
          </a:p>
          <a:p>
            <a:pPr>
              <a:defRPr/>
            </a:pPr>
            <a:endParaRPr lang="en-US" sz="4100">
              <a:solidFill>
                <a:srgbClr val="FFFFFF"/>
              </a:solidFill>
              <a:latin typeface="Trebuchet MS" pitchFamily="34" charset="0"/>
            </a:endParaRPr>
          </a:p>
          <a:p>
            <a:pPr>
              <a:defRPr/>
            </a:pPr>
            <a:endParaRPr lang="en-US" sz="3000">
              <a:solidFill>
                <a:srgbClr val="FFFFFF"/>
              </a:solidFill>
              <a:latin typeface="Trebuchet MS" pitchFamily="34" charset="0"/>
            </a:endParaRPr>
          </a:p>
          <a:p>
            <a:pPr>
              <a:defRPr/>
            </a:pPr>
            <a:endParaRPr lang="en-US" sz="3000">
              <a:solidFill>
                <a:srgbClr val="FFFFFF"/>
              </a:solidFill>
              <a:latin typeface="Trebuchet MS" pitchFamily="34" charset="0"/>
            </a:endParaRPr>
          </a:p>
          <a:p>
            <a:pPr algn="ctr">
              <a:defRPr/>
            </a:pPr>
            <a:endParaRPr lang="en-US" sz="3000" b="1">
              <a:solidFill>
                <a:schemeClr val="bg1"/>
              </a:solidFill>
              <a:latin typeface="Trebuchet MS" pitchFamily="34" charset="0"/>
            </a:endParaRPr>
          </a:p>
          <a:p>
            <a:pPr>
              <a:defRPr/>
            </a:pPr>
            <a:endParaRPr lang="en-US" sz="3000" b="1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defRPr/>
            </a:pPr>
            <a:endParaRPr lang="en-US" sz="4100" b="1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4614524" y="-25399"/>
            <a:ext cx="14371637" cy="428037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678" tIns="345353" rIns="172678" bIns="172678"/>
          <a:lstStyle/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b="1" dirty="0">
                <a:solidFill>
                  <a:schemeClr val="bg1"/>
                </a:solidFill>
                <a:latin typeface="Trebuchet MS" pitchFamily="34" charset="0"/>
              </a:rPr>
              <a:t>QUICK DESIGN GUIDE</a:t>
            </a:r>
          </a:p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100" b="1" dirty="0"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>
                <a:latin typeface="Trebuchet MS" pitchFamily="34" charset="0"/>
              </a:rPr>
              <a:t>This PowerPoint 2007 template produces an A0 size professional  poster. It will save you valuable time placing titles, subtitles, text, and graphics. </a:t>
            </a: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100" dirty="0"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>
                <a:latin typeface="Trebuchet MS" pitchFamily="34" charset="0"/>
              </a:rPr>
              <a:t>Use it to create your presentation. Then send it to </a:t>
            </a:r>
            <a:r>
              <a:rPr lang="en-US" sz="4100" b="1" dirty="0">
                <a:latin typeface="Trebuchet MS" pitchFamily="34" charset="0"/>
              </a:rPr>
              <a:t>PosterPresentations.com</a:t>
            </a:r>
            <a:r>
              <a:rPr lang="en-US" sz="4100" dirty="0">
                <a:latin typeface="Trebuchet MS" pitchFamily="34" charset="0"/>
              </a:rPr>
              <a:t> for premium quality, same day affordable printing.</a:t>
            </a:r>
            <a:br>
              <a:rPr lang="en-US" sz="4100" dirty="0">
                <a:latin typeface="Trebuchet MS" pitchFamily="34" charset="0"/>
              </a:rPr>
            </a:br>
            <a:endParaRPr lang="en-US" sz="4100" dirty="0"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>
                <a:latin typeface="Trebuchet MS" pitchFamily="34" charset="0"/>
              </a:rPr>
              <a:t>We provide a series of </a:t>
            </a:r>
            <a:r>
              <a:rPr lang="en-US" sz="4100" b="1" dirty="0">
                <a:latin typeface="Trebuchet MS" pitchFamily="34" charset="0"/>
              </a:rPr>
              <a:t>online tutorials</a:t>
            </a:r>
            <a:r>
              <a:rPr lang="en-US" sz="4100" dirty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100" dirty="0"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>
                <a:latin typeface="Trebuchet MS" pitchFamily="34" charset="0"/>
              </a:rPr>
              <a:t>View our online tutorials at:</a:t>
            </a:r>
            <a:br>
              <a:rPr lang="en-US" sz="4100" dirty="0">
                <a:latin typeface="Trebuchet MS" pitchFamily="34" charset="0"/>
              </a:rPr>
            </a:br>
            <a:r>
              <a:rPr lang="en-US" sz="4100" dirty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4100" dirty="0">
                <a:latin typeface="Trebuchet MS" pitchFamily="34" charset="0"/>
              </a:rPr>
              <a:t/>
            </a:r>
            <a:br>
              <a:rPr lang="en-US" sz="4100" dirty="0">
                <a:latin typeface="Trebuchet MS" pitchFamily="34" charset="0"/>
              </a:rPr>
            </a:br>
            <a:r>
              <a:rPr lang="en-US" sz="4100" dirty="0">
                <a:latin typeface="Trebuchet MS" pitchFamily="34" charset="0"/>
              </a:rPr>
              <a:t>(copy and paste the link into your web browser).</a:t>
            </a: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100" dirty="0"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>
                <a:latin typeface="Trebuchet MS" pitchFamily="34" charset="0"/>
              </a:rPr>
              <a:t>For assistance and to order your printed poster</a:t>
            </a:r>
            <a:r>
              <a:rPr lang="en-US" sz="4100" dirty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4100" dirty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4100" dirty="0">
                <a:latin typeface="Trebuchet MS" pitchFamily="34" charset="0"/>
              </a:rPr>
              <a:t>at </a:t>
            </a:r>
            <a:r>
              <a:rPr lang="en-US" sz="51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1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1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6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>
                <a:latin typeface="Trebuchet MS" pitchFamily="34" charset="0"/>
              </a:rPr>
              <a:t>Use the placeholders provided below to add new elements to your poster: Drag a placeholder onto the poster area, size it, and click it to edit.</a:t>
            </a: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100" dirty="0"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>
                <a:latin typeface="Trebuchet MS" pitchFamily="34" charset="0"/>
              </a:rPr>
              <a:t>Move this preformatted section header placeholder to the poster area to add another section header. Use section headers to separate topics or concepts within your presentation. </a:t>
            </a: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100" dirty="0"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100" dirty="0"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1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100" dirty="0"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100" dirty="0"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100" dirty="0"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00" dirty="0"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00" dirty="0"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00" dirty="0">
              <a:latin typeface="Trebuchet MS" pitchFamily="34" charset="0"/>
            </a:endParaRPr>
          </a:p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5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5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5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5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00" dirty="0">
              <a:latin typeface="Trebuchet MS" pitchFamily="34" charset="0"/>
            </a:endParaRPr>
          </a:p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144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5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338629" y="423381"/>
            <a:ext cx="29640213" cy="5649317"/>
          </a:xfrm>
          <a:prstGeom prst="rect">
            <a:avLst/>
          </a:prstGeom>
          <a:gradFill flip="none" rotWithShape="1">
            <a:gsLst>
              <a:gs pos="0">
                <a:srgbClr val="CFDAF3"/>
              </a:gs>
              <a:gs pos="100000">
                <a:srgbClr val="FFFFFF"/>
              </a:gs>
            </a:gsLst>
            <a:lin ang="540000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339" tIns="43168" rIns="86339" bIns="43168" anchor="ctr"/>
          <a:lstStyle/>
          <a:p>
            <a:pPr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" y="6248402"/>
            <a:ext cx="30275213" cy="19843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86339" tIns="43168" rIns="86339" bIns="43168" anchor="ctr"/>
          <a:lstStyle/>
          <a:p>
            <a:pPr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4619288" y="28408316"/>
            <a:ext cx="14371639" cy="10112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39" tIns="43168" rIns="86339" bIns="43168" anchor="ctr"/>
          <a:lstStyle/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9026" y="20666078"/>
            <a:ext cx="5330824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60939" y="16781466"/>
            <a:ext cx="635000" cy="455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30738765" y="39384289"/>
            <a:ext cx="9759950" cy="2734058"/>
          </a:xfrm>
          <a:prstGeom prst="rect">
            <a:avLst/>
          </a:prstGeom>
          <a:noFill/>
        </p:spPr>
        <p:txBody>
          <a:bodyPr lIns="86339" tIns="43168" rIns="86339" bIns="43168">
            <a:spAutoFit/>
          </a:bodyPr>
          <a:lstStyle/>
          <a:p>
            <a:pPr defTabSz="41442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chemeClr val="bg1"/>
                </a:solidFill>
                <a:latin typeface="+mn-lt"/>
              </a:rPr>
              <a:t>© 2012 PosterPresentations.com</a:t>
            </a:r>
            <a:br>
              <a:rPr lang="en-US" sz="4500" dirty="0">
                <a:solidFill>
                  <a:schemeClr val="bg1"/>
                </a:solidFill>
                <a:latin typeface="+mn-lt"/>
              </a:rPr>
            </a:br>
            <a:r>
              <a:rPr lang="en-US" sz="4500" dirty="0">
                <a:solidFill>
                  <a:schemeClr val="bg1"/>
                </a:solidFill>
                <a:latin typeface="+mn-lt"/>
              </a:rPr>
              <a:t>    </a:t>
            </a:r>
            <a:r>
              <a:rPr lang="en-US" sz="4100" dirty="0">
                <a:solidFill>
                  <a:schemeClr val="bg1"/>
                </a:solidFill>
                <a:latin typeface="+mn-lt"/>
              </a:rPr>
              <a:t>2117 Fourth Street , Unit C</a:t>
            </a:r>
            <a:br>
              <a:rPr lang="en-US" sz="4100" dirty="0">
                <a:solidFill>
                  <a:schemeClr val="bg1"/>
                </a:solidFill>
                <a:latin typeface="+mn-lt"/>
              </a:rPr>
            </a:br>
            <a:r>
              <a:rPr lang="en-US" sz="4100" dirty="0">
                <a:solidFill>
                  <a:schemeClr val="bg1"/>
                </a:solidFill>
                <a:latin typeface="+mn-lt"/>
              </a:rPr>
              <a:t>    Berkeley CA 94710</a:t>
            </a:r>
            <a:br>
              <a:rPr lang="en-US" sz="4100" dirty="0">
                <a:solidFill>
                  <a:schemeClr val="bg1"/>
                </a:solidFill>
                <a:latin typeface="+mn-lt"/>
              </a:rPr>
            </a:br>
            <a:r>
              <a:rPr lang="en-US" sz="4100" dirty="0">
                <a:solidFill>
                  <a:schemeClr val="bg1"/>
                </a:solidFill>
                <a:latin typeface="+mn-lt"/>
              </a:rPr>
              <a:t>    </a:t>
            </a:r>
            <a:r>
              <a:rPr lang="en-US" sz="4100" b="1" dirty="0">
                <a:solidFill>
                  <a:srgbClr val="FFFF00"/>
                </a:solidFill>
                <a:latin typeface="+mn-lt"/>
              </a:rPr>
              <a:t>posterpresenter@gmail.com</a:t>
            </a:r>
            <a:endParaRPr lang="en-US" sz="4500" b="1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1034" name="Group 39"/>
          <p:cNvGrpSpPr>
            <a:grpSpLocks/>
          </p:cNvGrpSpPr>
          <p:nvPr/>
        </p:nvGrpSpPr>
        <p:grpSpPr bwMode="auto">
          <a:xfrm>
            <a:off x="-14122399" y="40786066"/>
            <a:ext cx="13452475" cy="1643064"/>
            <a:chOff x="44242388" y="28054064"/>
            <a:chExt cx="9771398" cy="1090621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44242388" y="28054064"/>
              <a:ext cx="9771398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4423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42" name="Picture 7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68327" y="2815242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449" y="28243737"/>
              <a:ext cx="8671337" cy="7150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14423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2"/>
                  </a:solidFill>
                  <a:latin typeface="Trebuchet MS" pitchFamily="34" charset="0"/>
                </a:rPr>
                <a:t>Student discounts are available on our </a:t>
              </a:r>
              <a:r>
                <a:rPr lang="en-US" sz="320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3200" dirty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3200" dirty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320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3200" u="sng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3200" dirty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30503815" y="38823903"/>
            <a:ext cx="14397037" cy="31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14589123" y="15497179"/>
            <a:ext cx="14358937" cy="476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511753" y="6338890"/>
            <a:ext cx="14389100" cy="317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338627" y="6829426"/>
            <a:ext cx="14891852" cy="35340925"/>
          </a:xfrm>
          <a:prstGeom prst="roundRect">
            <a:avLst>
              <a:gd name="adj" fmla="val 2078"/>
            </a:avLst>
          </a:prstGeom>
          <a:gradFill flip="none" rotWithShape="1">
            <a:gsLst>
              <a:gs pos="0">
                <a:srgbClr val="F3F5FA"/>
              </a:gs>
              <a:gs pos="0">
                <a:srgbClr val="CDD2DE"/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6339" tIns="43168" rIns="86339" bIns="43168" anchor="ctr"/>
          <a:lstStyle/>
          <a:p>
            <a:pPr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1" name="Rectangle 33"/>
          <p:cNvSpPr>
            <a:spLocks noChangeArrowheads="1"/>
          </p:cNvSpPr>
          <p:nvPr userDrawn="1"/>
        </p:nvSpPr>
        <p:spPr bwMode="auto">
          <a:xfrm>
            <a:off x="15349541" y="6829426"/>
            <a:ext cx="14629299" cy="35340925"/>
          </a:xfrm>
          <a:prstGeom prst="roundRect">
            <a:avLst>
              <a:gd name="adj" fmla="val 1768"/>
            </a:avLst>
          </a:prstGeom>
          <a:gradFill flip="none" rotWithShape="1">
            <a:gsLst>
              <a:gs pos="0">
                <a:srgbClr val="F3F5FA"/>
              </a:gs>
              <a:gs pos="0">
                <a:srgbClr val="CDD2DE"/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6339" tIns="43168" rIns="86339" bIns="43168" anchor="ctr"/>
          <a:lstStyle/>
          <a:p>
            <a:pPr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-14601824" y="24653876"/>
            <a:ext cx="14371637" cy="1011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39" tIns="43168" rIns="86339" bIns="43168" anchor="ctr"/>
          <a:lstStyle/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143227" rtl="0" eaLnBrk="0" fontAlgn="base" hangingPunct="0">
        <a:spcBef>
          <a:spcPct val="0"/>
        </a:spcBef>
        <a:spcAft>
          <a:spcPct val="0"/>
        </a:spcAft>
        <a:defRPr sz="8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algn="ctr" defTabSz="4143227" rtl="0" eaLnBrk="0" fontAlgn="base" hangingPunct="0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2pPr>
      <a:lvl3pPr algn="ctr" defTabSz="4143227" rtl="0" eaLnBrk="0" fontAlgn="base" hangingPunct="0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3pPr>
      <a:lvl4pPr algn="ctr" defTabSz="4143227" rtl="0" eaLnBrk="0" fontAlgn="base" hangingPunct="0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4pPr>
      <a:lvl5pPr algn="ctr" defTabSz="4143227" rtl="0" eaLnBrk="0" fontAlgn="base" hangingPunct="0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5pPr>
      <a:lvl6pPr marL="440802" algn="ctr" defTabSz="4143227" rtl="0" fontAlgn="base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6pPr>
      <a:lvl7pPr marL="881603" algn="ctr" defTabSz="4143227" rtl="0" fontAlgn="base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7pPr>
      <a:lvl8pPr marL="1322404" algn="ctr" defTabSz="4143227" rtl="0" fontAlgn="base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8pPr>
      <a:lvl9pPr marL="1763206" algn="ctr" defTabSz="4143227" rtl="0" fontAlgn="base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9pPr>
    </p:titleStyle>
    <p:bodyStyle>
      <a:lvl1pPr marL="1553519" indent="-1553519" algn="l" defTabSz="414322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65703" indent="-1294854" algn="l" defTabSz="414322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179416" indent="-1034659" algn="l" defTabSz="414322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51794" indent="-1034659" algn="l" defTabSz="414322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24173" indent="-1034659" algn="l" defTabSz="414322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396648" indent="-1036060" algn="l" defTabSz="41442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468764" indent="-1036060" algn="l" defTabSz="41442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0883" indent="-1036060" algn="l" defTabSz="41442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613001" indent="-1036060" algn="l" defTabSz="41442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72118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44237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16353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288470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60589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32709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04825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576943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3333CC"/>
            </a:gs>
            <a:gs pos="34000">
              <a:srgbClr val="3333CC"/>
            </a:gs>
            <a:gs pos="100000">
              <a:srgbClr val="1400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 userDrawn="1"/>
        </p:nvSpPr>
        <p:spPr bwMode="auto">
          <a:xfrm>
            <a:off x="61475" y="2"/>
            <a:ext cx="30107017" cy="550459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339" tIns="43168" rIns="86339" bIns="43168" anchor="ctr"/>
          <a:lstStyle/>
          <a:p>
            <a:pPr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449257" y="391616"/>
            <a:ext cx="29366955" cy="4755972"/>
          </a:xfrm>
          <a:prstGeom prst="roundRect">
            <a:avLst>
              <a:gd name="adj" fmla="val 1790"/>
            </a:avLst>
          </a:prstGeom>
          <a:gradFill flip="none" rotWithShape="1">
            <a:gsLst>
              <a:gs pos="0">
                <a:srgbClr val="D5DFF3"/>
              </a:gs>
              <a:gs pos="100000">
                <a:schemeClr val="bg1"/>
              </a:gs>
            </a:gsLst>
            <a:lin ang="5400000" scaled="0"/>
            <a:tileRect/>
          </a:gra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160" tIns="44081" rIns="88160" bIns="44081" anchor="ctr"/>
          <a:lstStyle/>
          <a:p>
            <a:pPr algn="ctr" defTabSz="41442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143227" rtl="0" eaLnBrk="0" fontAlgn="base" hangingPunct="0">
        <a:spcBef>
          <a:spcPct val="0"/>
        </a:spcBef>
        <a:spcAft>
          <a:spcPct val="0"/>
        </a:spcAft>
        <a:defRPr sz="8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algn="ctr" defTabSz="4143227" rtl="0" eaLnBrk="0" fontAlgn="base" hangingPunct="0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2pPr>
      <a:lvl3pPr algn="ctr" defTabSz="4143227" rtl="0" eaLnBrk="0" fontAlgn="base" hangingPunct="0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3pPr>
      <a:lvl4pPr algn="ctr" defTabSz="4143227" rtl="0" eaLnBrk="0" fontAlgn="base" hangingPunct="0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4pPr>
      <a:lvl5pPr algn="ctr" defTabSz="4143227" rtl="0" eaLnBrk="0" fontAlgn="base" hangingPunct="0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5pPr>
      <a:lvl6pPr marL="440802" algn="ctr" defTabSz="4143227" rtl="0" fontAlgn="base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6pPr>
      <a:lvl7pPr marL="881603" algn="ctr" defTabSz="4143227" rtl="0" fontAlgn="base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7pPr>
      <a:lvl8pPr marL="1322404" algn="ctr" defTabSz="4143227" rtl="0" fontAlgn="base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8pPr>
      <a:lvl9pPr marL="1763206" algn="ctr" defTabSz="4143227" rtl="0" fontAlgn="base">
        <a:spcBef>
          <a:spcPct val="0"/>
        </a:spcBef>
        <a:spcAft>
          <a:spcPct val="0"/>
        </a:spcAft>
        <a:defRPr sz="8200">
          <a:solidFill>
            <a:schemeClr val="bg1"/>
          </a:solidFill>
          <a:latin typeface="Trebuchet MS" pitchFamily="34" charset="0"/>
        </a:defRPr>
      </a:lvl9pPr>
    </p:titleStyle>
    <p:bodyStyle>
      <a:lvl1pPr marL="1553519" indent="-1553519" algn="l" defTabSz="414322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65703" indent="-1294854" algn="l" defTabSz="414322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179416" indent="-1034659" algn="l" defTabSz="414322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51794" indent="-1034659" algn="l" defTabSz="414322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24173" indent="-1034659" algn="l" defTabSz="414322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396648" indent="-1036060" algn="l" defTabSz="41442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468764" indent="-1036060" algn="l" defTabSz="41442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0883" indent="-1036060" algn="l" defTabSz="41442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613001" indent="-1036060" algn="l" defTabSz="414423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72118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44237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16353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288470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60589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32709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04825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576943" algn="l" defTabSz="414423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33"/>
          <p:cNvSpPr>
            <a:spLocks noChangeArrowheads="1"/>
          </p:cNvSpPr>
          <p:nvPr/>
        </p:nvSpPr>
        <p:spPr bwMode="auto">
          <a:xfrm>
            <a:off x="435441" y="22777928"/>
            <a:ext cx="29391421" cy="13058084"/>
          </a:xfrm>
          <a:prstGeom prst="roundRect">
            <a:avLst>
              <a:gd name="adj" fmla="val 1124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86339" tIns="43168" rIns="86339" bIns="43168" anchor="ctr"/>
          <a:lstStyle/>
          <a:p>
            <a:endParaRPr lang="en-US" sz="3900" dirty="0">
              <a:latin typeface="Calibri" pitchFamily="34" charset="0"/>
            </a:endParaRPr>
          </a:p>
        </p:txBody>
      </p:sp>
      <p:sp>
        <p:nvSpPr>
          <p:cNvPr id="7169" name="Rectangle 33"/>
          <p:cNvSpPr>
            <a:spLocks noChangeArrowheads="1"/>
          </p:cNvSpPr>
          <p:nvPr/>
        </p:nvSpPr>
        <p:spPr bwMode="auto">
          <a:xfrm>
            <a:off x="8060315" y="5854100"/>
            <a:ext cx="21766543" cy="16529012"/>
          </a:xfrm>
          <a:prstGeom prst="roundRect">
            <a:avLst>
              <a:gd name="adj" fmla="val 118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86339" tIns="43168" rIns="86339" bIns="43168" anchor="ctr"/>
          <a:lstStyle/>
          <a:p>
            <a:endParaRPr lang="en-US" sz="4100" dirty="0">
              <a:latin typeface="Calibri" pitchFamily="34" charset="0"/>
            </a:endParaRPr>
          </a:p>
        </p:txBody>
      </p:sp>
      <p:sp>
        <p:nvSpPr>
          <p:cNvPr id="7170" name="Rectangle 33"/>
          <p:cNvSpPr>
            <a:spLocks noChangeArrowheads="1"/>
          </p:cNvSpPr>
          <p:nvPr/>
        </p:nvSpPr>
        <p:spPr bwMode="auto">
          <a:xfrm>
            <a:off x="435440" y="36286318"/>
            <a:ext cx="16819562" cy="5804310"/>
          </a:xfrm>
          <a:prstGeom prst="roundRect">
            <a:avLst>
              <a:gd name="adj" fmla="val 2624"/>
            </a:avLst>
          </a:prstGeom>
          <a:gradFill>
            <a:gsLst>
              <a:gs pos="100000">
                <a:srgbClr val="FFFFDB"/>
              </a:gs>
              <a:gs pos="0">
                <a:srgbClr val="FFF78A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86339" tIns="43168" rIns="86339" bIns="43168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26"/>
          </p:nvPr>
        </p:nvSpPr>
        <p:spPr>
          <a:xfrm>
            <a:off x="754071" y="37114268"/>
            <a:ext cx="16152829" cy="85141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440802" indent="-440802" eaLnBrk="1" hangingPunct="1">
              <a:spcBef>
                <a:spcPts val="1456"/>
              </a:spcBef>
              <a:buFont typeface="Arial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2" name="Rectangle 33"/>
          <p:cNvSpPr>
            <a:spLocks noChangeArrowheads="1"/>
          </p:cNvSpPr>
          <p:nvPr/>
        </p:nvSpPr>
        <p:spPr bwMode="auto">
          <a:xfrm>
            <a:off x="435441" y="5854100"/>
            <a:ext cx="7148314" cy="12307238"/>
          </a:xfrm>
          <a:prstGeom prst="roundRect">
            <a:avLst>
              <a:gd name="adj" fmla="val 2278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86339" tIns="43168" rIns="86339" bIns="4316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3" name="Rectangle 33"/>
          <p:cNvSpPr>
            <a:spLocks noChangeArrowheads="1"/>
          </p:cNvSpPr>
          <p:nvPr/>
        </p:nvSpPr>
        <p:spPr bwMode="auto">
          <a:xfrm>
            <a:off x="435439" y="18479429"/>
            <a:ext cx="7148315" cy="3980236"/>
          </a:xfrm>
          <a:prstGeom prst="roundRect">
            <a:avLst>
              <a:gd name="adj" fmla="val 326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86339" tIns="43168" rIns="86339" bIns="4316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4" name="Rectangle 33"/>
          <p:cNvSpPr>
            <a:spLocks noChangeArrowheads="1"/>
          </p:cNvSpPr>
          <p:nvPr/>
        </p:nvSpPr>
        <p:spPr bwMode="auto">
          <a:xfrm>
            <a:off x="17774994" y="36286317"/>
            <a:ext cx="12051865" cy="5785092"/>
          </a:xfrm>
          <a:prstGeom prst="roundRect">
            <a:avLst>
              <a:gd name="adj" fmla="val 2278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86339" tIns="43168" rIns="86339" bIns="4316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5249" y="6851297"/>
            <a:ext cx="6785840" cy="86679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151"/>
              </a:spcBef>
              <a:buFont typeface="Arial" charset="0"/>
              <a:buChar char="•"/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0865" y="5855768"/>
            <a:ext cx="6932612" cy="866862"/>
          </a:xfrm>
        </p:spPr>
        <p:txBody>
          <a:bodyPr/>
          <a:lstStyle/>
          <a:p>
            <a:pPr marL="1554088" indent="-1554088" defTabSz="4144237" eaLnBrk="1" fontAlgn="auto" hangingPunct="1">
              <a:spcAft>
                <a:spcPts val="0"/>
              </a:spcAft>
              <a:defRPr/>
            </a:pPr>
            <a:r>
              <a:rPr lang="en-US" sz="4500" cap="none" dirty="0"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</p:txBody>
      </p:sp>
      <p:pic>
        <p:nvPicPr>
          <p:cNvPr id="7178" name="Picture Placeholder 5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4086" y="2333567"/>
            <a:ext cx="1915600" cy="2298719"/>
          </a:xfrm>
          <a:noFill/>
          <a:ln>
            <a:miter lim="800000"/>
            <a:headEnd/>
            <a:tailEnd/>
          </a:ln>
        </p:spPr>
      </p:pic>
      <p:pic>
        <p:nvPicPr>
          <p:cNvPr id="7179" name="Picture Placeholder 54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1278" y="2254299"/>
            <a:ext cx="2106216" cy="2457254"/>
          </a:xfrm>
          <a:noFill/>
          <a:ln>
            <a:miter lim="800000"/>
            <a:headEnd/>
            <a:tailEnd/>
          </a:ln>
        </p:spPr>
      </p:pic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580511" y="19384230"/>
            <a:ext cx="6850581" cy="866799"/>
          </a:xfrm>
        </p:spPr>
        <p:txBody>
          <a:bodyPr/>
          <a:lstStyle/>
          <a:p>
            <a:pPr marL="326010" indent="-326010" defTabSz="414423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0"/>
          </p:nvPr>
        </p:nvSpPr>
        <p:spPr>
          <a:xfrm>
            <a:off x="550865" y="18484522"/>
            <a:ext cx="6932612" cy="866862"/>
          </a:xfrm>
        </p:spPr>
        <p:txBody>
          <a:bodyPr/>
          <a:lstStyle/>
          <a:p>
            <a:pPr marL="1554088" indent="-1554088" defTabSz="4144237" eaLnBrk="1" fontAlgn="auto" hangingPunct="1">
              <a:spcAft>
                <a:spcPts val="0"/>
              </a:spcAft>
              <a:defRPr/>
            </a:pPr>
            <a:r>
              <a:rPr lang="en-US" sz="4500" cap="none" dirty="0">
                <a:solidFill>
                  <a:srgbClr val="17375E"/>
                </a:solidFill>
              </a:rPr>
              <a:t>Objectives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22"/>
          </p:nvPr>
        </p:nvSpPr>
        <p:spPr>
          <a:xfrm>
            <a:off x="11469197" y="5855768"/>
            <a:ext cx="14292263" cy="866862"/>
          </a:xfrm>
        </p:spPr>
        <p:txBody>
          <a:bodyPr anchor="ctr"/>
          <a:lstStyle/>
          <a:p>
            <a:pPr marL="1554088" indent="-1554088" defTabSz="4144237" eaLnBrk="1" fontAlgn="auto" hangingPunct="1">
              <a:spcAft>
                <a:spcPts val="0"/>
              </a:spcAft>
              <a:defRPr/>
            </a:pPr>
            <a:r>
              <a:rPr lang="en-US" sz="4500" cap="none" dirty="0">
                <a:solidFill>
                  <a:srgbClr val="17375E"/>
                </a:solidFill>
              </a:rPr>
              <a:t>Methods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24"/>
          </p:nvPr>
        </p:nvSpPr>
        <p:spPr>
          <a:xfrm>
            <a:off x="284957" y="22755662"/>
            <a:ext cx="29761657" cy="866862"/>
          </a:xfrm>
        </p:spPr>
        <p:txBody>
          <a:bodyPr/>
          <a:lstStyle/>
          <a:p>
            <a:pPr marL="1554088" indent="-1554088" defTabSz="4144237" eaLnBrk="1" fontAlgn="auto" hangingPunct="1">
              <a:spcAft>
                <a:spcPts val="0"/>
              </a:spcAft>
              <a:defRPr/>
            </a:pPr>
            <a:r>
              <a:rPr lang="en-US" sz="4500" cap="none" dirty="0">
                <a:solidFill>
                  <a:srgbClr val="17375E"/>
                </a:solidFill>
              </a:rPr>
              <a:t>Results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25"/>
          </p:nvPr>
        </p:nvSpPr>
        <p:spPr>
          <a:xfrm>
            <a:off x="5474073" y="36192725"/>
            <a:ext cx="6931024" cy="866862"/>
          </a:xfrm>
        </p:spPr>
        <p:txBody>
          <a:bodyPr/>
          <a:lstStyle/>
          <a:p>
            <a:pPr marL="1554088" indent="-1554088" defTabSz="4144237" eaLnBrk="1" fontAlgn="auto" hangingPunct="1">
              <a:spcAft>
                <a:spcPts val="0"/>
              </a:spcAft>
              <a:defRPr/>
            </a:pPr>
            <a:r>
              <a:rPr lang="en-US" sz="4500" cap="none" dirty="0">
                <a:solidFill>
                  <a:srgbClr val="17375E"/>
                </a:solidFill>
              </a:rPr>
              <a:t>Conclusions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27"/>
          </p:nvPr>
        </p:nvSpPr>
        <p:spPr>
          <a:xfrm>
            <a:off x="20794654" y="36251987"/>
            <a:ext cx="5719762" cy="820695"/>
          </a:xfrm>
        </p:spPr>
        <p:txBody>
          <a:bodyPr/>
          <a:lstStyle/>
          <a:p>
            <a:pPr marL="1554088" indent="-1554088" defTabSz="4144237" eaLnBrk="1" fontAlgn="auto" hangingPunct="1">
              <a:spcAft>
                <a:spcPts val="0"/>
              </a:spcAft>
              <a:defRPr/>
            </a:pPr>
            <a:r>
              <a:rPr lang="en-US" sz="4200" cap="none" dirty="0">
                <a:solidFill>
                  <a:srgbClr val="17375E"/>
                </a:solidFill>
              </a:rPr>
              <a:t>References</a:t>
            </a:r>
            <a:endParaRPr lang="en-US" cap="none" dirty="0">
              <a:solidFill>
                <a:srgbClr val="17375E"/>
              </a:solidFill>
            </a:endParaRPr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28"/>
          </p:nvPr>
        </p:nvSpPr>
        <p:spPr>
          <a:xfrm>
            <a:off x="18008603" y="37186647"/>
            <a:ext cx="11678096" cy="728300"/>
          </a:xfrm>
        </p:spPr>
        <p:txBody>
          <a:bodyPr/>
          <a:lstStyle/>
          <a:p>
            <a:pPr marL="391500" indent="-391500">
              <a:spcBef>
                <a:spcPts val="1007"/>
              </a:spcBef>
              <a:buFont typeface="+mj-lt"/>
              <a:buAutoNum type="arabicPeriod"/>
            </a:pPr>
            <a:endParaRPr lang="en-US" sz="19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150"/>
          </p:nvPr>
        </p:nvSpPr>
        <p:spPr>
          <a:xfrm>
            <a:off x="6060597" y="3881248"/>
            <a:ext cx="17823780" cy="1327910"/>
          </a:xfrm>
        </p:spPr>
        <p:txBody>
          <a:bodyPr>
            <a:noAutofit/>
          </a:bodyPr>
          <a:lstStyle/>
          <a:p>
            <a:pPr marL="1554088" indent="-1554088" defTabSz="4144237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800" baseline="30000" dirty="0">
                <a:solidFill>
                  <a:srgbClr val="000000"/>
                </a:solidFill>
              </a:rPr>
              <a:t>1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smtClean="0">
                <a:solidFill>
                  <a:srgbClr val="000000"/>
                </a:solidFill>
              </a:rPr>
              <a:t>Gordon Center for </a:t>
            </a:r>
            <a:r>
              <a:rPr lang="en-US" sz="3800" smtClean="0">
                <a:solidFill>
                  <a:srgbClr val="000000"/>
                </a:solidFill>
              </a:rPr>
              <a:t>Medical </a:t>
            </a:r>
            <a:r>
              <a:rPr lang="en-US" sz="3800" smtClean="0">
                <a:solidFill>
                  <a:srgbClr val="000000"/>
                </a:solidFill>
              </a:rPr>
              <a:t>Imaging, </a:t>
            </a:r>
            <a:r>
              <a:rPr lang="en-US" sz="3800" dirty="0" smtClean="0">
                <a:solidFill>
                  <a:srgbClr val="000000"/>
                </a:solidFill>
              </a:rPr>
              <a:t>Dept</a:t>
            </a:r>
            <a:r>
              <a:rPr lang="en-US" sz="3800" dirty="0">
                <a:solidFill>
                  <a:srgbClr val="000000"/>
                </a:solidFill>
              </a:rPr>
              <a:t>. of Radiology, </a:t>
            </a:r>
            <a:r>
              <a:rPr lang="en-US" sz="3800" dirty="0" smtClean="0">
                <a:solidFill>
                  <a:srgbClr val="000000"/>
                </a:solidFill>
              </a:rPr>
              <a:t>Mass. </a:t>
            </a:r>
            <a:r>
              <a:rPr lang="en-US" sz="3800" dirty="0">
                <a:solidFill>
                  <a:srgbClr val="000000"/>
                </a:solidFill>
              </a:rPr>
              <a:t>General Hospital; Harvard Medical School Boston, MA, </a:t>
            </a:r>
            <a:r>
              <a:rPr lang="en-US" sz="3800" dirty="0" smtClean="0">
                <a:solidFill>
                  <a:srgbClr val="000000"/>
                </a:solidFill>
              </a:rPr>
              <a:t>USA</a:t>
            </a:r>
            <a:endParaRPr lang="en-US" sz="3800" dirty="0">
              <a:solidFill>
                <a:srgbClr val="000000"/>
              </a:solidFill>
            </a:endParaRPr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151"/>
          </p:nvPr>
        </p:nvSpPr>
        <p:spPr>
          <a:xfrm>
            <a:off x="7032710" y="2528517"/>
            <a:ext cx="16225394" cy="1027440"/>
          </a:xfrm>
        </p:spPr>
        <p:txBody>
          <a:bodyPr>
            <a:noAutofit/>
          </a:bodyPr>
          <a:lstStyle/>
          <a:p>
            <a:pPr marL="1554088" indent="-1554088" defTabSz="4144237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600" dirty="0"/>
              <a:t>A</a:t>
            </a:r>
            <a:r>
              <a:rPr lang="en-US" sz="4600" dirty="0" smtClean="0"/>
              <a:t>. Author</a:t>
            </a:r>
            <a:r>
              <a:rPr lang="en-US" sz="4600" baseline="30000" dirty="0" smtClean="0"/>
              <a:t>1</a:t>
            </a:r>
            <a:r>
              <a:rPr lang="en-US" sz="4600" dirty="0" smtClean="0"/>
              <a:t>, </a:t>
            </a:r>
            <a:r>
              <a:rPr lang="en-US" sz="4600" dirty="0"/>
              <a:t>B</a:t>
            </a:r>
            <a:r>
              <a:rPr lang="en-US" sz="4600" dirty="0" smtClean="0"/>
              <a:t>. Author</a:t>
            </a:r>
            <a:r>
              <a:rPr lang="en-US" sz="4600" baseline="30000" dirty="0" smtClean="0"/>
              <a:t>2</a:t>
            </a:r>
            <a:r>
              <a:rPr lang="en-US" sz="4600" dirty="0" smtClean="0"/>
              <a:t>, </a:t>
            </a:r>
            <a:r>
              <a:rPr lang="en-US" sz="4600" dirty="0"/>
              <a:t>C</a:t>
            </a:r>
            <a:r>
              <a:rPr lang="en-US" sz="4600" dirty="0" smtClean="0"/>
              <a:t>. Author, G</a:t>
            </a:r>
            <a:r>
              <a:rPr lang="en-US" sz="4600" dirty="0"/>
              <a:t>. El Fakhri</a:t>
            </a:r>
            <a:r>
              <a:rPr lang="en-US" sz="4600" baseline="30000" dirty="0"/>
              <a:t>1</a:t>
            </a:r>
          </a:p>
        </p:txBody>
      </p:sp>
      <p:sp>
        <p:nvSpPr>
          <p:cNvPr id="131" name="Text Placeholder 130"/>
          <p:cNvSpPr>
            <a:spLocks noGrp="1"/>
          </p:cNvSpPr>
          <p:nvPr>
            <p:ph type="body" sz="quarter" idx="178"/>
          </p:nvPr>
        </p:nvSpPr>
        <p:spPr>
          <a:xfrm>
            <a:off x="1081117" y="510809"/>
            <a:ext cx="28459098" cy="2144707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9800" dirty="0" smtClean="0"/>
              <a:t>Exciting Title Goes Here</a:t>
            </a:r>
            <a:endParaRPr lang="en-US" sz="9800" dirty="0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30"/>
          </p:nvPr>
        </p:nvSpPr>
        <p:spPr>
          <a:xfrm>
            <a:off x="3" y="42027373"/>
            <a:ext cx="30275213" cy="85141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 defTabSz="4144237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Work funded by NIH </a:t>
            </a:r>
            <a:r>
              <a:rPr lang="en-US" dirty="0">
                <a:solidFill>
                  <a:schemeClr val="bg1"/>
                </a:solidFill>
              </a:rPr>
              <a:t>grants </a:t>
            </a:r>
            <a:r>
              <a:rPr lang="en-US" dirty="0" smtClean="0">
                <a:solidFill>
                  <a:schemeClr val="bg1"/>
                </a:solidFill>
              </a:rPr>
              <a:t>R21XXXXXXX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R01XXXXXXXX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690" y="2021907"/>
            <a:ext cx="5593856" cy="2796928"/>
          </a:xfrm>
          <a:prstGeom prst="rect">
            <a:avLst/>
          </a:prstGeom>
        </p:spPr>
      </p:pic>
      <p:pic>
        <p:nvPicPr>
          <p:cNvPr id="13" name="Picture Placeholder 12" descr="Tubes18O_profiles_norm.png"/>
          <p:cNvPicPr>
            <a:picLocks noGrp="1" noChangeAspect="1"/>
          </p:cNvPicPr>
          <p:nvPr>
            <p:ph type="pic" sz="quarter" idx="12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r="7259"/>
          <a:stretch>
            <a:fillRect/>
          </a:stretch>
        </p:blipFill>
        <p:spPr/>
      </p:pic>
      <p:sp>
        <p:nvSpPr>
          <p:cNvPr id="6" name="Picture Placeholder 5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18" name="Text Placeholder 17"/>
          <p:cNvSpPr>
            <a:spLocks noGrp="1"/>
          </p:cNvSpPr>
          <p:nvPr>
            <p:ph type="body" sz="quarter" idx="1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20" name="Text Placeholder 19"/>
          <p:cNvSpPr>
            <a:spLocks noGrp="1"/>
          </p:cNvSpPr>
          <p:nvPr>
            <p:ph type="body" sz="quarter" idx="15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92" name="Picture Placeholder 7191"/>
          <p:cNvPicPr>
            <a:picLocks noGrp="1" noChangeAspect="1"/>
          </p:cNvPicPr>
          <p:nvPr>
            <p:ph type="pic" sz="quarter" idx="128"/>
          </p:nvPr>
        </p:nvPicPr>
        <p:blipFill>
          <a:blip r:embed="rId7"/>
          <a:srcRect l="9723" r="9723"/>
          <a:stretch>
            <a:fillRect/>
          </a:stretch>
        </p:blipFill>
        <p:spPr/>
      </p:pic>
      <p:sp>
        <p:nvSpPr>
          <p:cNvPr id="22" name="Picture Placeholder 21"/>
          <p:cNvSpPr>
            <a:spLocks noGrp="1"/>
          </p:cNvSpPr>
          <p:nvPr>
            <p:ph type="pic" sz="quarter" idx="134"/>
          </p:nvPr>
        </p:nvSpPr>
        <p:spPr/>
      </p:sp>
      <p:sp>
        <p:nvSpPr>
          <p:cNvPr id="24" name="Picture Placeholder 23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28" name="Text Placeholder 27"/>
          <p:cNvSpPr>
            <a:spLocks noGrp="1"/>
          </p:cNvSpPr>
          <p:nvPr>
            <p:ph type="body" sz="quarter" idx="1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81" name="Picture Placeholder 7180"/>
          <p:cNvSpPr>
            <a:spLocks noGrp="1"/>
          </p:cNvSpPr>
          <p:nvPr>
            <p:ph type="pic" sz="quarter" idx="133"/>
          </p:nvPr>
        </p:nvSpPr>
        <p:spPr/>
      </p:sp>
      <p:cxnSp>
        <p:nvCxnSpPr>
          <p:cNvPr id="81" name="Straight Connector 80"/>
          <p:cNvCxnSpPr/>
          <p:nvPr/>
        </p:nvCxnSpPr>
        <p:spPr>
          <a:xfrm flipH="1">
            <a:off x="8116481" y="14492357"/>
            <a:ext cx="21370876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6" name="Text Placeholder 59"/>
          <p:cNvSpPr>
            <a:spLocks noGrp="1"/>
          </p:cNvSpPr>
          <p:nvPr>
            <p:ph type="body" sz="quarter" idx="23"/>
          </p:nvPr>
        </p:nvSpPr>
        <p:spPr>
          <a:xfrm>
            <a:off x="754071" y="23551280"/>
            <a:ext cx="28668654" cy="866799"/>
          </a:xfrm>
        </p:spPr>
        <p:txBody>
          <a:bodyPr/>
          <a:lstStyle/>
          <a:p>
            <a:pPr marL="440802" indent="-440802" defTabSz="414423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21" name="Text Placeholder 20"/>
          <p:cNvSpPr>
            <a:spLocks noGrp="1"/>
          </p:cNvSpPr>
          <p:nvPr>
            <p:ph type="body" sz="quarter" idx="1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7" name="Picture Placeholder 7176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102" name="Text Placeholder 55"/>
          <p:cNvSpPr>
            <a:spLocks noGrp="1"/>
          </p:cNvSpPr>
          <p:nvPr>
            <p:ph type="body" sz="quarter" idx="21"/>
          </p:nvPr>
        </p:nvSpPr>
        <p:spPr>
          <a:xfrm>
            <a:off x="8321675" y="14781213"/>
            <a:ext cx="21101050" cy="866799"/>
          </a:xfrm>
        </p:spPr>
        <p:txBody>
          <a:bodyPr/>
          <a:lstStyle/>
          <a:p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5" name="Text Placeholder 55"/>
          <p:cNvSpPr>
            <a:spLocks noGrp="1"/>
          </p:cNvSpPr>
          <p:nvPr>
            <p:ph type="body" sz="quarter" idx="21"/>
          </p:nvPr>
        </p:nvSpPr>
        <p:spPr>
          <a:xfrm>
            <a:off x="8386307" y="6841342"/>
            <a:ext cx="21101050" cy="866799"/>
          </a:xfrm>
        </p:spPr>
        <p:txBody>
          <a:bodyPr/>
          <a:lstStyle/>
          <a:p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180" name="Picture Placeholder 7179"/>
          <p:cNvSpPr>
            <a:spLocks noGrp="1"/>
          </p:cNvSpPr>
          <p:nvPr>
            <p:ph type="pic" sz="quarter" idx="128"/>
          </p:nvPr>
        </p:nvSpPr>
        <p:spPr/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sterPresentations.com-100CMx140C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ic - Wide Ce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PosterPresentations.com-100CMx140CM</Template>
  <TotalTime>22423</TotalTime>
  <Words>60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PosterPresentations.com-100CMx140CM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Kira Grogg</cp:lastModifiedBy>
  <cp:revision>590</cp:revision>
  <cp:lastPrinted>2014-05-28T21:23:56Z</cp:lastPrinted>
  <dcterms:created xsi:type="dcterms:W3CDTF">2012-02-10T00:21:22Z</dcterms:created>
  <dcterms:modified xsi:type="dcterms:W3CDTF">2015-12-09T18:04:54Z</dcterms:modified>
</cp:coreProperties>
</file>